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B609-4942-46C4-B470-F6FB2F577094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1D0E-3E08-41F8-8A60-A6DEAC931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524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B609-4942-46C4-B470-F6FB2F577094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1D0E-3E08-41F8-8A60-A6DEAC931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68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B609-4942-46C4-B470-F6FB2F577094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1D0E-3E08-41F8-8A60-A6DEAC931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590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B609-4942-46C4-B470-F6FB2F577094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1D0E-3E08-41F8-8A60-A6DEAC931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61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B609-4942-46C4-B470-F6FB2F577094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1D0E-3E08-41F8-8A60-A6DEAC931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9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B609-4942-46C4-B470-F6FB2F577094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1D0E-3E08-41F8-8A60-A6DEAC931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296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B609-4942-46C4-B470-F6FB2F577094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1D0E-3E08-41F8-8A60-A6DEAC931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86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B609-4942-46C4-B470-F6FB2F577094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1D0E-3E08-41F8-8A60-A6DEAC931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568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B609-4942-46C4-B470-F6FB2F577094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1D0E-3E08-41F8-8A60-A6DEAC931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613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B609-4942-46C4-B470-F6FB2F577094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1D0E-3E08-41F8-8A60-A6DEAC931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425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B609-4942-46C4-B470-F6FB2F577094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1D0E-3E08-41F8-8A60-A6DEAC931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88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EB609-4942-46C4-B470-F6FB2F577094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51D0E-3E08-41F8-8A60-A6DEAC931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317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31065"/>
            <a:ext cx="9144000" cy="1751527"/>
          </a:xfrm>
        </p:spPr>
        <p:txBody>
          <a:bodyPr/>
          <a:lstStyle/>
          <a:p>
            <a:r>
              <a:rPr lang="nl-NL" dirty="0"/>
              <a:t>B(B)OK –controle.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794715"/>
            <a:ext cx="9144000" cy="2488842"/>
          </a:xfrm>
        </p:spPr>
        <p:txBody>
          <a:bodyPr/>
          <a:lstStyle/>
          <a:p>
            <a:pPr algn="l"/>
            <a:r>
              <a:rPr lang="nl-NL" dirty="0"/>
              <a:t>Brandstof.</a:t>
            </a:r>
          </a:p>
          <a:p>
            <a:pPr algn="l"/>
            <a:r>
              <a:rPr lang="nl-NL" dirty="0"/>
              <a:t>Banden.  (spanning controleren, op spanning brengen, waar ga je staan)</a:t>
            </a:r>
          </a:p>
          <a:p>
            <a:pPr algn="l"/>
            <a:r>
              <a:rPr lang="nl-NL" dirty="0"/>
              <a:t>Olie peilen (waar let ik op)</a:t>
            </a:r>
          </a:p>
          <a:p>
            <a:pPr algn="l"/>
            <a:r>
              <a:rPr lang="nl-NL" dirty="0"/>
              <a:t>Koeling (mag ik zomaar vloeistof bijvullen)?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989" y="218942"/>
            <a:ext cx="2414789" cy="135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26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Brandstof.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Controle in cabine en desnoods met een schone stok in tank.</a:t>
            </a:r>
          </a:p>
          <a:p>
            <a:pPr marL="0" indent="0">
              <a:buNone/>
            </a:pPr>
            <a:r>
              <a:rPr lang="nl-NL" dirty="0"/>
              <a:t>Altijd in de avond aftanken  </a:t>
            </a:r>
            <a:r>
              <a:rPr lang="nl-NL" dirty="0">
                <a:sym typeface="Wingdings" panose="05000000000000000000" pitchFamily="2" charset="2"/>
              </a:rPr>
              <a:t> waarom?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Soms ook aantal liters noteren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Denk ook aan </a:t>
            </a:r>
            <a:r>
              <a:rPr lang="nl-NL" dirty="0" err="1">
                <a:sym typeface="Wingdings" panose="05000000000000000000" pitchFamily="2" charset="2"/>
              </a:rPr>
              <a:t>adblue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4961" y="2724944"/>
            <a:ext cx="3810000" cy="25527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3478" y="337259"/>
            <a:ext cx="2420322" cy="135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3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Banden.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Visuele controle (scheuren, </a:t>
            </a:r>
            <a:r>
              <a:rPr lang="nl-NL" dirty="0" err="1"/>
              <a:t>etc</a:t>
            </a:r>
            <a:r>
              <a:rPr lang="nl-NL" dirty="0"/>
              <a:t>)</a:t>
            </a:r>
          </a:p>
          <a:p>
            <a:r>
              <a:rPr lang="nl-NL" dirty="0"/>
              <a:t>Bandenspanning controleren en aanpassen.</a:t>
            </a:r>
            <a:br>
              <a:rPr lang="nl-NL" dirty="0"/>
            </a:br>
            <a:r>
              <a:rPr lang="nl-NL" dirty="0"/>
              <a:t>(hoe weet ik hoeveel bar er in de band moet, welke werkzaamheden ga ik doen).</a:t>
            </a:r>
          </a:p>
          <a:p>
            <a:r>
              <a:rPr lang="nl-NL" dirty="0"/>
              <a:t>Altijd spanning aanpassen per as.</a:t>
            </a:r>
          </a:p>
          <a:p>
            <a:r>
              <a:rPr lang="nl-NL" dirty="0"/>
              <a:t>Altijd een stukje opzij staan tijdens op spanning brengen.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6921" y="781817"/>
            <a:ext cx="2420322" cy="135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016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Olie peilen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Zorg voor vlakke ondergrond en koude motor (waarom)</a:t>
            </a:r>
          </a:p>
          <a:p>
            <a:r>
              <a:rPr lang="nl-NL" dirty="0"/>
              <a:t>Twee keer oliepeil stok in carter steken.</a:t>
            </a:r>
          </a:p>
          <a:p>
            <a:r>
              <a:rPr lang="nl-NL" dirty="0"/>
              <a:t>Olie tussen de merkstreepjes.</a:t>
            </a:r>
          </a:p>
          <a:p>
            <a:r>
              <a:rPr lang="nl-NL" dirty="0"/>
              <a:t>Eventueel met juiste olie bijvullen.</a:t>
            </a:r>
          </a:p>
          <a:p>
            <a:endParaRPr lang="nl-NL" dirty="0"/>
          </a:p>
          <a:p>
            <a:r>
              <a:rPr lang="nl-NL" dirty="0"/>
              <a:t>Filmpje </a:t>
            </a:r>
            <a:r>
              <a:rPr lang="nl-NL"/>
              <a:t>groen kennisnet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0305" y="2763590"/>
            <a:ext cx="2834157" cy="283415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0712" y="337259"/>
            <a:ext cx="2420322" cy="135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02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Koeling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Zoek het expansievat op.</a:t>
            </a:r>
          </a:p>
          <a:p>
            <a:r>
              <a:rPr lang="nl-NL" dirty="0"/>
              <a:t>Controle van juiste hoeveelheid, anders met juiste koelvloeistof bijvullen, altijd bij koude motor (waarom).</a:t>
            </a:r>
          </a:p>
          <a:p>
            <a:r>
              <a:rPr lang="nl-NL" dirty="0"/>
              <a:t>Controle radiateur.</a:t>
            </a:r>
          </a:p>
          <a:p>
            <a:r>
              <a:rPr lang="nl-NL" dirty="0"/>
              <a:t>Eventueel schoonblazen met lucht (juiste richting)</a:t>
            </a:r>
          </a:p>
          <a:p>
            <a:r>
              <a:rPr lang="nl-NL" dirty="0"/>
              <a:t>Eventueel schoonmaken met diesel (vettig)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1613" y="704880"/>
            <a:ext cx="2420322" cy="135342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0955" y="4001294"/>
            <a:ext cx="2801960" cy="217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4347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198</Words>
  <Application>Microsoft Office PowerPoint</Application>
  <PresentationFormat>Breedbeeld</PresentationFormat>
  <Paragraphs>29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B(B)OK –controle.</vt:lpstr>
      <vt:lpstr>Brandstof.</vt:lpstr>
      <vt:lpstr>Banden.</vt:lpstr>
      <vt:lpstr>Olie peilen</vt:lpstr>
      <vt:lpstr>Koeling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B(B)OK –controle.</dc:title>
  <dc:creator>Johan Verlouw</dc:creator>
  <cp:lastModifiedBy>Piet de Beijer</cp:lastModifiedBy>
  <cp:revision>6</cp:revision>
  <dcterms:created xsi:type="dcterms:W3CDTF">2016-04-20T08:06:40Z</dcterms:created>
  <dcterms:modified xsi:type="dcterms:W3CDTF">2020-09-05T18:26:31Z</dcterms:modified>
</cp:coreProperties>
</file>